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4DA9-A7DE-4F60-8AA5-E0540D876937}" type="datetimeFigureOut">
              <a:rPr lang="fa-IR" smtClean="0"/>
              <a:t>04/22/1440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9B24-1229-418B-B038-27C4D66913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9095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4DA9-A7DE-4F60-8AA5-E0540D876937}" type="datetimeFigureOut">
              <a:rPr lang="fa-IR" smtClean="0"/>
              <a:t>04/22/1440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9B24-1229-418B-B038-27C4D66913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964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4DA9-A7DE-4F60-8AA5-E0540D876937}" type="datetimeFigureOut">
              <a:rPr lang="fa-IR" smtClean="0"/>
              <a:t>04/22/1440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9B24-1229-418B-B038-27C4D66913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551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4DA9-A7DE-4F60-8AA5-E0540D876937}" type="datetimeFigureOut">
              <a:rPr lang="fa-IR" smtClean="0"/>
              <a:t>04/22/1440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9B24-1229-418B-B038-27C4D66913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105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4DA9-A7DE-4F60-8AA5-E0540D876937}" type="datetimeFigureOut">
              <a:rPr lang="fa-IR" smtClean="0"/>
              <a:t>04/22/1440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9B24-1229-418B-B038-27C4D66913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766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4DA9-A7DE-4F60-8AA5-E0540D876937}" type="datetimeFigureOut">
              <a:rPr lang="fa-IR" smtClean="0"/>
              <a:t>04/22/1440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9B24-1229-418B-B038-27C4D66913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229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4DA9-A7DE-4F60-8AA5-E0540D876937}" type="datetimeFigureOut">
              <a:rPr lang="fa-IR" smtClean="0"/>
              <a:t>04/22/1440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9B24-1229-418B-B038-27C4D66913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498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4DA9-A7DE-4F60-8AA5-E0540D876937}" type="datetimeFigureOut">
              <a:rPr lang="fa-IR" smtClean="0"/>
              <a:t>04/22/1440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9B24-1229-418B-B038-27C4D66913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152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4DA9-A7DE-4F60-8AA5-E0540D876937}" type="datetimeFigureOut">
              <a:rPr lang="fa-IR" smtClean="0"/>
              <a:t>04/22/1440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9B24-1229-418B-B038-27C4D66913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91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4DA9-A7DE-4F60-8AA5-E0540D876937}" type="datetimeFigureOut">
              <a:rPr lang="fa-IR" smtClean="0"/>
              <a:t>04/22/1440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9B24-1229-418B-B038-27C4D66913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651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84DA9-A7DE-4F60-8AA5-E0540D876937}" type="datetimeFigureOut">
              <a:rPr lang="fa-IR" smtClean="0"/>
              <a:t>04/22/1440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89B24-1229-418B-B038-27C4D66913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6755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84DA9-A7DE-4F60-8AA5-E0540D876937}" type="datetimeFigureOut">
              <a:rPr lang="fa-IR" smtClean="0"/>
              <a:t>04/22/1440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9B24-1229-418B-B038-27C4D66913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2972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 rtl="1"/>
            <a:r>
              <a:rPr lang="fa-IR" b="1" dirty="0" smtClean="0">
                <a:cs typeface="B Nazanin" panose="00000400000000000000" pitchFamily="2" charset="-78"/>
              </a:rPr>
              <a:t>اینورترها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00000"/>
              </a:lnSpc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مدارات استاتیکی که توان را از یک منبع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DC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به یک منبع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AC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Nazanin" panose="00000400000000000000" pitchFamily="2" charset="-78"/>
              </a:rPr>
              <a:t> با یک ولتاژ و فرکانس خروجی مشخص تبدیل می کنند.</a:t>
            </a:r>
          </a:p>
          <a:p>
            <a:pPr marL="0" indent="0" algn="just" rtl="1">
              <a:lnSpc>
                <a:spcPct val="100000"/>
              </a:lnSpc>
              <a:buNone/>
            </a:pPr>
            <a:endParaRPr lang="fa-IR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</a:pPr>
            <a:r>
              <a:rPr lang="fa-IR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اینورترها در کاربردهای صنعتی زیادی استفاده می شوند:</a:t>
            </a:r>
          </a:p>
          <a:p>
            <a:pPr algn="just" rtl="1">
              <a:lnSpc>
                <a:spcPct val="1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درایوهای سرعت متغیر موتورهای </a:t>
            </a:r>
            <a:r>
              <a:rPr lang="en-US" sz="2400" b="1" dirty="0" smtClean="0">
                <a:cs typeface="B Nazanin" panose="00000400000000000000" pitchFamily="2" charset="-78"/>
              </a:rPr>
              <a:t>AC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گرمایش القایی</a:t>
            </a:r>
            <a:endParaRPr lang="en-US" sz="2400" b="1" dirty="0" smtClean="0">
              <a:cs typeface="B Nazanin" panose="00000400000000000000" pitchFamily="2" charset="-78"/>
            </a:endParaRPr>
          </a:p>
          <a:p>
            <a:pPr algn="just" rtl="1">
              <a:lnSpc>
                <a:spcPct val="1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منابع تغذیه هواپیماها</a:t>
            </a:r>
          </a:p>
          <a:p>
            <a:pPr algn="just" rtl="1">
              <a:lnSpc>
                <a:spcPct val="1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منابع تغذیه بدون وقفه برای کامپیوترها</a:t>
            </a:r>
          </a:p>
        </p:txBody>
      </p:sp>
    </p:spTree>
    <p:extLst>
      <p:ext uri="{BB962C8B-B14F-4D97-AF65-F5344CB8AC3E}">
        <p14:creationId xmlns:p14="http://schemas.microsoft.com/office/powerpoint/2010/main" val="74187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8680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برشگرهای </a:t>
            </a:r>
            <a:r>
              <a:rPr lang="en-US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DC-DC</a:t>
            </a:r>
            <a:endParaRPr lang="fa-IR" sz="4000" b="1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319349"/>
            <a:ext cx="10515600" cy="4857614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برشگرهای افزاینده (مبدل بوست)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440" y="1822098"/>
            <a:ext cx="3905250" cy="2562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46" y="107632"/>
            <a:ext cx="6200775" cy="4086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37" y="4610236"/>
            <a:ext cx="4143375" cy="2105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316" y="4384323"/>
            <a:ext cx="4038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227" y="65591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برشگرهای </a:t>
            </a:r>
            <a:r>
              <a:rPr lang="en-US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DC-DC</a:t>
            </a:r>
            <a:endParaRPr lang="fa-IR" sz="4000" b="1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4661672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برشگرهای افزاینده (مبدل بوست)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61" y="2618705"/>
            <a:ext cx="7622239" cy="4030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830" y="728372"/>
            <a:ext cx="2450102" cy="339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227" y="65591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برشگرهای </a:t>
            </a:r>
            <a:r>
              <a:rPr lang="en-US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DC-DC</a:t>
            </a:r>
            <a:endParaRPr lang="fa-IR" sz="4000" b="1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4661672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برشگرهای کاهنده- افزاینده (مبدل باک- بوست)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3034800"/>
            <a:ext cx="3924300" cy="269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281238"/>
            <a:ext cx="6630225" cy="42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227" y="65591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برشگرهای </a:t>
            </a:r>
            <a:r>
              <a:rPr lang="en-US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DC-DC</a:t>
            </a:r>
            <a:endParaRPr lang="fa-IR" sz="4000" b="1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4661672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برشگرهای کاهنده- افزاینده (مبدل باک- بوست)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380" y="3034800"/>
            <a:ext cx="3924300" cy="2695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3" y="1986275"/>
            <a:ext cx="75438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2227" y="65591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برشگرهای </a:t>
            </a:r>
            <a:r>
              <a:rPr lang="en-US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DC-DC</a:t>
            </a:r>
            <a:endParaRPr lang="fa-IR" sz="4000" b="1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4661672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برشگرهای کاهنده- افزاینده (مبدل باک- بوست)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3166330"/>
            <a:ext cx="2089649" cy="2527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250" y="2467384"/>
            <a:ext cx="6450739" cy="392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انواع اینورترها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fa-IR" sz="2800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اینورترهای منبع جریان</a:t>
            </a:r>
            <a:endParaRPr lang="fa-IR" sz="28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fa-IR" sz="2800" dirty="0">
                <a:solidFill>
                  <a:srgbClr val="C00000"/>
                </a:solidFill>
                <a:cs typeface="B Nazanin" panose="00000400000000000000" pitchFamily="2" charset="-78"/>
              </a:rPr>
              <a:t>اینورترهای منبع ولتاژ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351114"/>
            <a:ext cx="4926330" cy="1903095"/>
          </a:xfrm>
          <a:prstGeom prst="rect">
            <a:avLst/>
          </a:prstGeom>
        </p:spPr>
      </p:pic>
      <p:pic>
        <p:nvPicPr>
          <p:cNvPr id="10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1" y="3286752"/>
            <a:ext cx="481774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66841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اینورتر منبع ولتاژ تکفاز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39801" y="1269207"/>
            <a:ext cx="5157787" cy="823912"/>
          </a:xfrm>
        </p:spPr>
        <p:txBody>
          <a:bodyPr>
            <a:normAutofit/>
          </a:bodyPr>
          <a:lstStyle/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fa-IR" sz="2800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شکل موج های ولتاژ و جریان خروجی</a:t>
            </a:r>
            <a:endParaRPr lang="fa-IR" sz="28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43581" y="1269207"/>
            <a:ext cx="5183188" cy="823912"/>
          </a:xfrm>
        </p:spPr>
        <p:txBody>
          <a:bodyPr>
            <a:normAutofit/>
          </a:bodyPr>
          <a:lstStyle/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آرایش نیم پل</a:t>
            </a:r>
            <a:endParaRPr lang="fa-IR" sz="28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207001" y="2710565"/>
            <a:ext cx="3256348" cy="3670583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18576" y="2093119"/>
            <a:ext cx="3967823" cy="465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66841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b="1" dirty="0" smtClean="0">
                <a:cs typeface="B Nazanin" panose="00000400000000000000" pitchFamily="2" charset="-78"/>
              </a:rPr>
              <a:t>اینورتر منبع ولتاژ تکفاز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39801" y="1269207"/>
            <a:ext cx="5157787" cy="823912"/>
          </a:xfrm>
        </p:spPr>
        <p:txBody>
          <a:bodyPr>
            <a:normAutofit/>
          </a:bodyPr>
          <a:lstStyle/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fa-IR" sz="2800" dirty="0" smtClean="0">
                <a:solidFill>
                  <a:schemeClr val="accent1"/>
                </a:solidFill>
                <a:cs typeface="B Nazanin" panose="00000400000000000000" pitchFamily="2" charset="-78"/>
              </a:rPr>
              <a:t>شکل موج های ولتاژ و جریان خروجی</a:t>
            </a:r>
            <a:endParaRPr lang="fa-IR" sz="2800" dirty="0"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43581" y="1269207"/>
            <a:ext cx="5183188" cy="823912"/>
          </a:xfrm>
        </p:spPr>
        <p:txBody>
          <a:bodyPr>
            <a:normAutofit/>
          </a:bodyPr>
          <a:lstStyle/>
          <a:p>
            <a:pPr algn="ctr" rtl="1">
              <a:lnSpc>
                <a:spcPct val="100000"/>
              </a:lnSpc>
              <a:spcBef>
                <a:spcPts val="0"/>
              </a:spcBef>
            </a:pPr>
            <a:r>
              <a:rPr lang="fa-IR" sz="28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آرایش تمام پل</a:t>
            </a:r>
            <a:endParaRPr lang="fa-IR" sz="2800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83338" y="3030582"/>
            <a:ext cx="4686595" cy="27170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30027" y="2808514"/>
            <a:ext cx="4270593" cy="308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مدار کموتاسیون اینورتر</a:t>
            </a:r>
            <a:endParaRPr lang="fa-IR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999" y="1959429"/>
            <a:ext cx="7848002" cy="427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اینورتر پل سه فاز</a:t>
            </a:r>
            <a:endParaRPr lang="fa-IR" b="1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5017" y="0"/>
            <a:ext cx="5736141" cy="675471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81205" y="1058091"/>
            <a:ext cx="5591752" cy="3269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205" y="4108446"/>
            <a:ext cx="1743075" cy="1114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4412" y="5369097"/>
            <a:ext cx="1962150" cy="35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8485" y="5867748"/>
            <a:ext cx="2162175" cy="495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8843" y="4417124"/>
            <a:ext cx="34766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469"/>
          </a:xfrm>
        </p:spPr>
        <p:txBody>
          <a:bodyPr>
            <a:normAutofit/>
          </a:bodyPr>
          <a:lstStyle/>
          <a:p>
            <a:pPr algn="r" rtl="1"/>
            <a:r>
              <a:rPr lang="fa-IR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اینورترهای مدولاسیون پهنای پالس </a:t>
            </a:r>
            <a:r>
              <a:rPr lang="en-US" b="1" dirty="0" smtClean="0">
                <a:solidFill>
                  <a:srgbClr val="0070C0"/>
                </a:solidFill>
              </a:rPr>
              <a:t>(PWM)</a:t>
            </a:r>
            <a:endParaRPr lang="fa-IR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7017" y="1695222"/>
            <a:ext cx="3137535" cy="3826262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17920" y="1384663"/>
            <a:ext cx="6611634" cy="48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اینورترهای </a:t>
            </a:r>
            <a:r>
              <a:rPr lang="en-US" sz="4000" b="1" dirty="0" smtClean="0">
                <a:solidFill>
                  <a:srgbClr val="0070C0"/>
                </a:solidFill>
              </a:rPr>
              <a:t>(SPWM)</a:t>
            </a:r>
            <a:endParaRPr lang="fa-IR" sz="4000" b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818" y="148829"/>
            <a:ext cx="6259622" cy="658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برشگرهای </a:t>
            </a:r>
            <a:r>
              <a:rPr lang="en-US" sz="40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DC-DC</a:t>
            </a:r>
            <a:endParaRPr lang="fa-IR" sz="4000" b="1" dirty="0">
              <a:solidFill>
                <a:srgbClr val="0070C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515291"/>
            <a:ext cx="10515600" cy="4661672"/>
          </a:xfrm>
        </p:spPr>
        <p:txBody>
          <a:bodyPr/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برشگرهای کاهنده (مبدل باک)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109" y="2655199"/>
            <a:ext cx="4671727" cy="3521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42" y="365125"/>
            <a:ext cx="5625708" cy="6283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5" y="3188902"/>
            <a:ext cx="1474742" cy="9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1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158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 Nazanin</vt:lpstr>
      <vt:lpstr>Calibri</vt:lpstr>
      <vt:lpstr>Calibri Light</vt:lpstr>
      <vt:lpstr>Times New Roman</vt:lpstr>
      <vt:lpstr>Office Theme</vt:lpstr>
      <vt:lpstr>اینورترها</vt:lpstr>
      <vt:lpstr>انواع اینورترها</vt:lpstr>
      <vt:lpstr>اینورتر منبع ولتاژ تکفاز</vt:lpstr>
      <vt:lpstr>اینورتر منبع ولتاژ تکفاز</vt:lpstr>
      <vt:lpstr>مدار کموتاسیون اینورتر</vt:lpstr>
      <vt:lpstr>اینورتر پل سه فاز</vt:lpstr>
      <vt:lpstr>اینورترهای مدولاسیون پهنای پالس (PWM)</vt:lpstr>
      <vt:lpstr>اینورترهای (SPWM)</vt:lpstr>
      <vt:lpstr>برشگرهای DC-DC</vt:lpstr>
      <vt:lpstr>برشگرهای DC-DC</vt:lpstr>
      <vt:lpstr>برشگرهای DC-DC</vt:lpstr>
      <vt:lpstr>برشگرهای DC-DC</vt:lpstr>
      <vt:lpstr>برشگرهای DC-DC</vt:lpstr>
      <vt:lpstr>برشگرهای DC-DC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اینورترها</dc:title>
  <dc:creator>yui</dc:creator>
  <cp:lastModifiedBy>yui</cp:lastModifiedBy>
  <cp:revision>50</cp:revision>
  <dcterms:created xsi:type="dcterms:W3CDTF">2018-12-30T06:59:40Z</dcterms:created>
  <dcterms:modified xsi:type="dcterms:W3CDTF">2018-12-30T12:30:35Z</dcterms:modified>
</cp:coreProperties>
</file>